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kyquestt-my.sharepoint.com/personal/prachi_mishra_skyquestt_com/Documents/Desktop/Big%20Data%20Market/CP_Big%20Data%20Mark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kshay%20Arya\Downloads\drggfd.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2.xml"/><Relationship Id="rId5" Type="http://schemas.openxmlformats.org/officeDocument/2006/relationships/chart" Target="../charts/chart6.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microsoft.com/office/2007/relationships/hdphoto" Target="../media/hdphoto11.wdp"/><Relationship Id="rId7" Type="http://schemas.openxmlformats.org/officeDocument/2006/relationships/image" Target="../media/image55.png"/><Relationship Id="rId12" Type="http://schemas.microsoft.com/office/2007/relationships/hdphoto" Target="../media/hdphoto13.wdp"/><Relationship Id="rId2" Type="http://schemas.openxmlformats.org/officeDocument/2006/relationships/image" Target="../media/image52.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4.GIF"/><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0.png"/><Relationship Id="rId10" Type="http://schemas.microsoft.com/office/2007/relationships/hdphoto" Target="../media/hdphoto12.wdp"/><Relationship Id="rId4" Type="http://schemas.openxmlformats.org/officeDocument/2006/relationships/image" Target="../media/image4.png"/><Relationship Id="rId9" Type="http://schemas.openxmlformats.org/officeDocument/2006/relationships/image" Target="../media/image57.png"/><Relationship Id="rId14" Type="http://schemas.microsoft.com/office/2007/relationships/hdphoto" Target="../media/hdphoto1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7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68.sv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{{heading}}</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197725026"/>
              </p:ext>
            </p:extLst>
          </p:nvPr>
        </p:nvGraphicFramePr>
        <p:xfrm>
          <a:off x="333828" y="914400"/>
          <a:ext cx="11494377" cy="55168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778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628844"/>
              </p:ext>
            </p:extLst>
          </p:nvPr>
        </p:nvGraphicFramePr>
        <p:xfrm>
          <a:off x="333828" y="914400"/>
          <a:ext cx="11494377" cy="553720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8007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2348512015"/>
              </p:ext>
            </p:extLst>
          </p:nvPr>
        </p:nvGraphicFramePr>
        <p:xfrm>
          <a:off x="333828" y="914400"/>
          <a:ext cx="11494377" cy="54660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043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t>
            </a:r>
            <a:r>
              <a:rPr lang="en-US" sz="500" dirty="0">
                <a:solidFill>
                  <a:srgbClr val="000000"/>
                </a:solidFill>
                <a:latin typeface="+mj-lt"/>
                <a:ea typeface="Cambria" panose="02040503050406030204" pitchFamily="18" charset="0"/>
                <a:cs typeface="Poppins Medium"/>
                <a:sym typeface="Poppins Medium"/>
              </a:rPr>
              <a:t> </a:t>
            </a:r>
            <a:r>
              <a:rPr lang="en-US" sz="500" b="1" dirty="0">
                <a:solidFill>
                  <a:srgbClr val="7340CC"/>
                </a:solidFill>
                <a:latin typeface="+mj-lt"/>
                <a:ea typeface="Cambria" panose="02040503050406030204" pitchFamily="18" charset="0"/>
                <a:cs typeface="Poppins Medium"/>
                <a:sym typeface="Poppins Medium"/>
              </a:rPr>
              <a:t>{{heading}}  </a:t>
            </a:r>
            <a:r>
              <a:rPr lang="en-US" sz="500" dirty="0">
                <a:solidFill>
                  <a:srgbClr val="000000"/>
                </a:solidFill>
                <a:latin typeface="+mj-lt"/>
                <a:ea typeface="Cambria" panose="02040503050406030204" pitchFamily="18" charset="0"/>
                <a:cs typeface="Poppins Medium"/>
                <a:sym typeface="Poppins Medium"/>
              </a:rPr>
              <a:t>players</a:t>
            </a:r>
            <a:r>
              <a:rPr sz="500" dirty="0">
                <a:solidFill>
                  <a:srgbClr val="000000"/>
                </a:solidFill>
                <a:latin typeface="+mj-lt"/>
                <a:ea typeface="Cambria" panose="02040503050406030204" pitchFamily="18" charset="0"/>
                <a:cs typeface="Poppins Medium"/>
                <a:sym typeface="Poppins Medium"/>
              </a:rPr>
              <a:t> for the year </a:t>
            </a:r>
            <a:r>
              <a:rPr lang="en-IN" sz="500" dirty="0">
                <a:solidFill>
                  <a:srgbClr val="000000"/>
                </a:solidFill>
                <a:latin typeface="+mj-lt"/>
                <a:ea typeface="Cambria" panose="02040503050406030204" pitchFamily="18" charset="0"/>
                <a:cs typeface="Poppins Medium"/>
                <a:sym typeface="Poppins Medium"/>
              </a:rPr>
              <a:t>2024</a:t>
            </a:r>
            <a:r>
              <a:rPr sz="500" dirty="0">
                <a:solidFill>
                  <a:srgbClr val="000000"/>
                </a:solidFill>
                <a:latin typeface="+mj-lt"/>
                <a:ea typeface="Cambria" panose="02040503050406030204" pitchFamily="18" charset="0"/>
                <a:cs typeface="Poppins Medium"/>
                <a:sym typeface="Poppins Medium"/>
              </a:rPr>
              <a:t>. The market positioning of the leading </a:t>
            </a:r>
            <a:r>
              <a:rPr lang="en-US" sz="500" dirty="0">
                <a:solidFill>
                  <a:srgbClr val="000000"/>
                </a:solidFill>
                <a:latin typeface="+mj-lt"/>
                <a:ea typeface="Cambria" panose="02040503050406030204" pitchFamily="18" charset="0"/>
                <a:cs typeface="Poppins Medium"/>
                <a:sym typeface="Poppins Medium"/>
              </a:rPr>
              <a:t>player</a:t>
            </a:r>
            <a:r>
              <a:rPr sz="500" dirty="0">
                <a:solidFill>
                  <a:srgbClr val="000000"/>
                </a:solidFill>
                <a:latin typeface="+mj-lt"/>
                <a:ea typeface="Cambria" panose="02040503050406030204" pitchFamily="18" charset="0"/>
                <a:cs typeface="Poppins Medium"/>
                <a:sym typeface="Poppins Medium"/>
              </a:rPr>
              <a:t> is done considering the following points:</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{{company}} </a:t>
            </a:r>
            <a:r>
              <a:rPr lang="en-US" b="1" dirty="0"/>
              <a:t>- COMPANY OVERVIEW</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{{es}}</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{{rev}}</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{{e}}</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{{description}}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14261</TotalTime>
  <Words>2429</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120</cp:revision>
  <dcterms:created xsi:type="dcterms:W3CDTF">2024-08-12T13:13:25Z</dcterms:created>
  <dcterms:modified xsi:type="dcterms:W3CDTF">2025-09-17T12:06:07Z</dcterms:modified>
</cp:coreProperties>
</file>